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64" r:id="rId15"/>
    <p:sldId id="271" r:id="rId16"/>
    <p:sldId id="272" r:id="rId17"/>
    <p:sldId id="273" r:id="rId18"/>
    <p:sldId id="265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0D20-61C0-4714-BBC5-E593B314BA80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24D9-8801-4631-9ED6-578DF41E6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2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0D20-61C0-4714-BBC5-E593B314BA80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24D9-8801-4631-9ED6-578DF41E6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41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0D20-61C0-4714-BBC5-E593B314BA80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24D9-8801-4631-9ED6-578DF41E6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75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0D20-61C0-4714-BBC5-E593B314BA80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24D9-8801-4631-9ED6-578DF41E6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16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0D20-61C0-4714-BBC5-E593B314BA80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24D9-8801-4631-9ED6-578DF41E6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77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0D20-61C0-4714-BBC5-E593B314BA80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24D9-8801-4631-9ED6-578DF41E6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46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0D20-61C0-4714-BBC5-E593B314BA80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24D9-8801-4631-9ED6-578DF41E6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63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0D20-61C0-4714-BBC5-E593B314BA80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24D9-8801-4631-9ED6-578DF41E6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69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0D20-61C0-4714-BBC5-E593B314BA80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24D9-8801-4631-9ED6-578DF41E6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48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0D20-61C0-4714-BBC5-E593B314BA80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24D9-8801-4631-9ED6-578DF41E6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0D20-61C0-4714-BBC5-E593B314BA80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24D9-8801-4631-9ED6-578DF41E6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32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B0D20-61C0-4714-BBC5-E593B314BA80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24D9-8801-4631-9ED6-578DF41E6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9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crise no sistema colon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7768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28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m para conjuração ba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06489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28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7686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3690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63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70485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420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5292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46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1.Qual o contexto social e econômico em que a Conjuração Baiana foi deflagrada?</a:t>
            </a:r>
          </a:p>
          <a:p>
            <a:r>
              <a:rPr lang="pt-BR" dirty="0" smtClean="0"/>
              <a:t>2.Disserte sobre o desfecho tomado pela Conjuração Baiana.</a:t>
            </a:r>
          </a:p>
          <a:p>
            <a:r>
              <a:rPr lang="pt-BR" dirty="0" smtClean="0"/>
              <a:t>3.uma pequena descrição expondo as insatisfações dos mineiros para com a administração colonial, no final do século XVIII.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242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4.Estipule quais eram as principais reivindicações dos participantes da Inconfidência Mineira.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7737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 smtClean="0">
                <a:effectLst/>
              </a:rPr>
              <a:t>5."Cada hum soldado </a:t>
            </a:r>
            <a:r>
              <a:rPr lang="pt-BR" dirty="0" err="1" smtClean="0">
                <a:effectLst/>
              </a:rPr>
              <a:t>he</a:t>
            </a:r>
            <a:r>
              <a:rPr lang="pt-BR" dirty="0" smtClean="0">
                <a:effectLst/>
              </a:rPr>
              <a:t> cidadão mormente os homens pardos e pretos que vivem escornados, e abandonados, todos serão </a:t>
            </a:r>
            <a:r>
              <a:rPr lang="pt-BR" dirty="0" err="1" smtClean="0">
                <a:effectLst/>
              </a:rPr>
              <a:t>iguaes</a:t>
            </a:r>
            <a:r>
              <a:rPr lang="pt-BR" dirty="0" smtClean="0">
                <a:effectLst/>
              </a:rPr>
              <a:t>, não haverá diferença, só haverá liberdade, igualdade e fraternidade."</a:t>
            </a:r>
          </a:p>
          <a:p>
            <a:r>
              <a:rPr lang="pt-BR" dirty="0" smtClean="0">
                <a:effectLst/>
              </a:rPr>
              <a:t/>
            </a:r>
            <a:br>
              <a:rPr lang="pt-BR" dirty="0" smtClean="0">
                <a:effectLst/>
              </a:rPr>
            </a:br>
            <a:endParaRPr lang="pt-BR" dirty="0" smtClean="0">
              <a:effectLst/>
            </a:endParaRPr>
          </a:p>
          <a:p>
            <a:r>
              <a:rPr lang="pt-BR" dirty="0" smtClean="0">
                <a:effectLst/>
              </a:rPr>
              <a:t>                        (Manifesto dirigido ao "Poderoso e Magnífico Povo </a:t>
            </a:r>
            <a:r>
              <a:rPr lang="pt-BR" dirty="0" err="1" smtClean="0">
                <a:effectLst/>
              </a:rPr>
              <a:t>Bahiense</a:t>
            </a:r>
            <a:r>
              <a:rPr lang="pt-BR" dirty="0" smtClean="0">
                <a:effectLst/>
              </a:rPr>
              <a:t> Republicano", em 1798. Cit. por NEVES, Joana e NADAI, Elza. HISTÓRIA DO BRASIL. DA COLÔNIA À REPÚBLICA. 13 ed. São Paulo: Saraiva, 1990. p. 119.)</a:t>
            </a:r>
          </a:p>
          <a:p>
            <a:r>
              <a:rPr lang="pt-BR" dirty="0" smtClean="0">
                <a:effectLst/>
              </a:rPr>
              <a:t/>
            </a:r>
            <a:br>
              <a:rPr lang="pt-BR" dirty="0" smtClean="0">
                <a:effectLst/>
              </a:rPr>
            </a:br>
            <a:endParaRPr lang="pt-BR" dirty="0" smtClean="0">
              <a:effectLst/>
            </a:endParaRPr>
          </a:p>
          <a:p>
            <a:r>
              <a:rPr lang="pt-BR" dirty="0" smtClean="0">
                <a:effectLst/>
              </a:rPr>
              <a:t>Assinale a opção que melhor expressa as diferenças entre a Conjuração Baiana e a Inconfidência Mineira:</a:t>
            </a:r>
          </a:p>
          <a:p>
            <a:r>
              <a:rPr lang="pt-BR" dirty="0" smtClean="0">
                <a:effectLst/>
              </a:rPr>
              <a:t>a) os mineiros eram mais radicais do que os baianos com relação à escravidão, pois defendiam não só liberdade dos negros mas sua participação no governo</a:t>
            </a:r>
          </a:p>
          <a:p>
            <a:r>
              <a:rPr lang="pt-BR" dirty="0" smtClean="0">
                <a:effectLst/>
              </a:rPr>
              <a:t>b) enquanto em Minas os revoltosos evitavam tocar em questões delicadas como a escravidão, na Bahia a influência da Revolução Francesa era mais marcante</a:t>
            </a:r>
          </a:p>
          <a:p>
            <a:r>
              <a:rPr lang="pt-BR" dirty="0" smtClean="0">
                <a:effectLst/>
              </a:rPr>
              <a:t>c) a revolta na Bahia foi liderada e apoiada por setores instruídos da população, o que ditou seu tom mais moderado, mas em Minas a população pobre foi às ruas e expulsou as lideranças conciliadoras</a:t>
            </a:r>
          </a:p>
          <a:p>
            <a:r>
              <a:rPr lang="pt-BR" dirty="0" smtClean="0">
                <a:effectLst/>
              </a:rPr>
              <a:t>d) a influência da Independência dos EUA foi mais intensa na revolta baiana, enquanto que, em Minas, a presença dos ideais franceses foi mais forte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1396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7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2088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83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85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crise no sistema colon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13690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4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80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3690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86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92088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576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4887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75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724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92</Words>
  <Application>Microsoft Office PowerPoint</Application>
  <PresentationFormat>Apresentação na tela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4</cp:revision>
  <dcterms:created xsi:type="dcterms:W3CDTF">2019-05-30T19:12:40Z</dcterms:created>
  <dcterms:modified xsi:type="dcterms:W3CDTF">2019-05-30T19:58:19Z</dcterms:modified>
</cp:coreProperties>
</file>